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7BF7616-FC28-417F-BE8B-8D937DF5B170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C73F4C2-5175-43FD-A149-E12884DA0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Path to </a:t>
            </a:r>
            <a:r>
              <a:rPr lang="en-US" smtClean="0"/>
              <a:t>War:</a:t>
            </a:r>
            <a:br>
              <a:rPr lang="en-US" smtClean="0"/>
            </a:br>
            <a:r>
              <a:rPr lang="en-US" smtClean="0"/>
              <a:t>the </a:t>
            </a:r>
            <a:r>
              <a:rPr lang="en-US" dirty="0" smtClean="0"/>
              <a:t>road to 1812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Jefferson’s Second Term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Jefferson reelected in a landslide in 1804</a:t>
            </a:r>
          </a:p>
          <a:p>
            <a:endParaRPr lang="en-US" b="1" u="sng" dirty="0" smtClean="0"/>
          </a:p>
          <a:p>
            <a:r>
              <a:rPr lang="en-US" b="1" dirty="0" smtClean="0"/>
              <a:t>First term was a spectacular success</a:t>
            </a:r>
          </a:p>
          <a:p>
            <a:endParaRPr lang="en-US" b="1" dirty="0" smtClean="0"/>
          </a:p>
          <a:p>
            <a:r>
              <a:rPr lang="en-US" b="1" dirty="0" smtClean="0"/>
              <a:t>Second term was a disaster</a:t>
            </a:r>
            <a:endParaRPr lang="en-US" b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267200" cy="5471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Foreign Policy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Jefferson is forced into war with the Barbary Pirates of North Africa</a:t>
            </a:r>
          </a:p>
          <a:p>
            <a:endParaRPr lang="en-US" b="1" dirty="0" smtClean="0"/>
          </a:p>
          <a:p>
            <a:r>
              <a:rPr lang="en-US" b="1" dirty="0" smtClean="0"/>
              <a:t>Great Britain and France are still fighting each other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Great Britain introduces the practice of </a:t>
            </a:r>
            <a:r>
              <a:rPr lang="en-US" b="1" i="1" u="sng" dirty="0" err="1" smtClean="0"/>
              <a:t>impressment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err="1" smtClean="0"/>
              <a:t>Impressment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err="1" smtClean="0"/>
              <a:t>Impressment</a:t>
            </a:r>
            <a:r>
              <a:rPr lang="en-US" b="1" i="1" u="sng" dirty="0" smtClean="0"/>
              <a:t>: the practice of hijacking American ships, kidnapping American sailors and forcing them into service in the Royal Navy</a:t>
            </a:r>
          </a:p>
          <a:p>
            <a:endParaRPr lang="en-US" b="1" i="1" u="sng" dirty="0" smtClean="0"/>
          </a:p>
          <a:p>
            <a:pPr lvl="1"/>
            <a:r>
              <a:rPr lang="en-US" b="1" dirty="0" smtClean="0"/>
              <a:t>3000 to 5000 American sailors are impressed into the British navy between 1801 and 1810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Jefferson’s Dilemma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France is also impressing sailors but not to the level of Great Britain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Americans once again divide into pro-British and pro-French camps with each side wanting war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Jefferson wants to avoid war and stay neutral</a:t>
            </a:r>
          </a:p>
          <a:p>
            <a:pPr lvl="2"/>
            <a:r>
              <a:rPr lang="en-US" dirty="0" smtClean="0"/>
              <a:t>(Ironically, just like John Adams, whom Jefferson sold out in 1798!)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Embargo Act of 1807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u="sng" dirty="0" smtClean="0"/>
              <a:t>Jefferson signs the Embargo Act forbidding all American trade with both Great Britain and France</a:t>
            </a:r>
          </a:p>
          <a:p>
            <a:pPr algn="just"/>
            <a:endParaRPr lang="en-US" u="sng" dirty="0" smtClean="0"/>
          </a:p>
          <a:p>
            <a:pPr algn="just"/>
            <a:r>
              <a:rPr lang="en-US" b="1" dirty="0" smtClean="0"/>
              <a:t>This BACKFIRES HORRIBLY</a:t>
            </a:r>
          </a:p>
          <a:p>
            <a:pPr lvl="1" algn="just"/>
            <a:r>
              <a:rPr lang="en-US" u="sng" dirty="0" smtClean="0"/>
              <a:t>Angers both Great Britain and France</a:t>
            </a:r>
          </a:p>
          <a:p>
            <a:pPr lvl="1" algn="just"/>
            <a:r>
              <a:rPr lang="en-US" u="sng" dirty="0" smtClean="0"/>
              <a:t>Costs Americans jobs (drives unemployment up)</a:t>
            </a:r>
          </a:p>
          <a:p>
            <a:pPr lvl="1" algn="just"/>
            <a:r>
              <a:rPr lang="en-US" u="sng" dirty="0" smtClean="0"/>
              <a:t>Nearly causes economic panic and collapse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he Rock\Pictures\Random\embargo_18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22" y="228600"/>
            <a:ext cx="9114356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From Jefferson to Madison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b="1" u="sng" dirty="0" smtClean="0"/>
              <a:t>Jefferson completely fails to solve the problem of </a:t>
            </a:r>
            <a:r>
              <a:rPr lang="en-US" b="1" u="sng" dirty="0" err="1" smtClean="0"/>
              <a:t>impressment</a:t>
            </a:r>
            <a:endParaRPr lang="en-US" b="1" u="sng" dirty="0" smtClean="0"/>
          </a:p>
          <a:p>
            <a:endParaRPr lang="en-US" b="1" u="sng" dirty="0" smtClean="0"/>
          </a:p>
          <a:p>
            <a:r>
              <a:rPr lang="en-US" b="1" u="sng" dirty="0" smtClean="0"/>
              <a:t>James Madison elected fourth president in 1808</a:t>
            </a:r>
          </a:p>
          <a:p>
            <a:endParaRPr lang="en-US" b="1" dirty="0" smtClean="0"/>
          </a:p>
          <a:p>
            <a:r>
              <a:rPr lang="en-US" b="1" dirty="0" smtClean="0"/>
              <a:t>Jefferson essentially sets Madison up</a:t>
            </a:r>
            <a:endParaRPr lang="en-US" b="1" dirty="0"/>
          </a:p>
        </p:txBody>
      </p:sp>
      <p:pic>
        <p:nvPicPr>
          <p:cNvPr id="2050" name="Picture 2" descr="C:\Users\The Rock\Pictures\Random\James_Madiso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495800" cy="5471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34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1596</TotalTime>
  <Words>268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Metro</vt:lpstr>
      <vt:lpstr>Path to War: the road to 1812</vt:lpstr>
      <vt:lpstr>Jefferson’s Second Term</vt:lpstr>
      <vt:lpstr>Foreign Policy</vt:lpstr>
      <vt:lpstr>Impressment</vt:lpstr>
      <vt:lpstr>Jefferson’s Dilemma</vt:lpstr>
      <vt:lpstr>Embargo Act of 1807</vt:lpstr>
      <vt:lpstr>PowerPoint Presentation</vt:lpstr>
      <vt:lpstr>From Jefferson to Madison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 to War: Jefferson, Madison and the road to 1812</dc:title>
  <dc:creator>Lawrence Ashley Staten</dc:creator>
  <cp:lastModifiedBy>Lawrence Staten</cp:lastModifiedBy>
  <cp:revision>10</cp:revision>
  <dcterms:created xsi:type="dcterms:W3CDTF">2011-05-01T23:19:20Z</dcterms:created>
  <dcterms:modified xsi:type="dcterms:W3CDTF">2015-07-20T21:35:12Z</dcterms:modified>
</cp:coreProperties>
</file>